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2" autoAdjust="0"/>
    <p:restoredTop sz="94660"/>
  </p:normalViewPr>
  <p:slideViewPr>
    <p:cSldViewPr snapToGrid="0">
      <p:cViewPr varScale="1">
        <p:scale>
          <a:sx n="90" d="100"/>
          <a:sy n="90" d="100"/>
        </p:scale>
        <p:origin x="92" y="7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67168-96FE-04DD-EB84-62C8F8D33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8F3CAA-FB12-B996-A0DE-487C2720E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51D5F-6B5A-3DC3-EB36-8426A3C45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C6837-B8A3-2EEE-2449-FC3B60CBE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9DD47-01CB-76CB-6B42-085FC75EF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983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00C7D-2925-2662-FFE3-4B3F6CE31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26391-572E-4DCD-95CF-C0ADBE49D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D8B0C-C5AB-D1BC-6646-A4084D647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79E16-BA51-76F8-9A25-5A7000BCC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EA2F4-188F-2481-382F-A2E16A87F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4108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F9D9C1-9431-33FA-F585-A977F2CA75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DABE6E-AF17-D4D2-8FB1-8D7950ED52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A7AEA-810C-3597-7068-CF1A5D019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64DFB-261A-942E-E241-A5D2E8D6C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5EE100-D684-82D5-8EB6-D7AC16D7F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5930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EAF79-FC7A-ABA9-4DB2-780F930FE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380F6-8864-5D23-65FC-236B09CA3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CFB12-EA9D-5F1A-9C5D-4DCD59AF8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F3416-AA31-262C-7AC6-3BAE318B3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D236C-4E51-6CA8-BAF4-B268DDA6D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1061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FC656-9E83-E1C1-7722-4324EB4FA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265C3-E964-6974-E34C-D6C0B6771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62C86-B248-10C4-57A8-B41B25801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905BB-2851-51F3-1FA6-11FC9E330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84925-356E-CA8D-49B2-2485E2196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5098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1DC65-FD44-B03C-48D2-4D6892E42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6BF47-DC73-99B9-E658-2A11B0DFC8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407C3C-BF37-1BA6-3C02-1CF9E8E04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3C1B2-8187-08A2-EB75-0B2804C60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6173D-26BE-C090-FD54-A589C26B6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E2EFB3-AF59-0E9B-F85F-F42B82765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7892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96FF0-FA02-2615-0C37-0D3737F28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DC90E0-C9D8-C414-442A-FEDC11DC0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BD9EE-E1E0-885A-D0F2-3DA69AB9F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CD097F-D533-2832-CBBE-4DDDAF1AC4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8621DF-53A0-4477-3BCA-37F6A2FEDE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20D0DD-5A8D-61E8-1413-33CDFDCBF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157CB-FCE5-E6BE-4BBE-34726478B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D434A2-8456-AA09-89F3-684FEC44B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5173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4622D-03FE-6790-4B79-9892CE53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8627C6-2B92-3448-DDD5-D8F8344FB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FEA40-759E-6ABD-756F-682E757CA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F92FBE-F7CB-1100-9D8C-6D54D3D23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3922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762FA7-52F3-A47F-0CA3-BE818F4F5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E278F5-D58B-AA40-CECB-C5A370025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7EE7F-8A1C-F264-1AB2-FF4733B2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47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C5D2B-F3F5-84DD-ABE6-F352D553D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7315D-7AA8-8E61-B399-240B4F6BE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9AF32E-C848-689A-28B7-A7CE09887D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BD752-159F-7043-ABBA-81770AAE1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60CBF-C0C3-AC91-34AE-C70C6AE9C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39526-1016-4159-E3E4-D0AB7CEF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2108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A9CC8-739D-713A-9923-535CC2146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0B694D-73B2-BA97-EF5E-A3A7829473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6D5092-149C-E1FB-7095-A90372E7C7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94FCC-0F0E-3263-C851-9C634E742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0693E-6F68-2F89-4919-3757C3C23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DA499-068E-599E-723C-80991E46C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6402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36E4D2-A65A-ECCB-5FAF-6E6036BAE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CC40B-4BFF-21F3-FC65-9826D74BA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16D81-0311-2413-0654-06273DD870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92924-CB28-4A6F-AC2B-619A8F1594E6}" type="datetimeFigureOut">
              <a:rPr lang="en-AU" smtClean="0"/>
              <a:t>28/12/2022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78BD7-E253-A5E9-53D4-360378A98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F8B54-2A3B-B045-F42B-A48C1F948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DA9A4-D261-472D-A950-8DCB63E57C1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5415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CB52ACC0-BE72-5E7C-0D9D-920079FF7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194" y="1646367"/>
            <a:ext cx="3795047" cy="3405555"/>
          </a:xfrm>
          <a:prstGeom prst="rect">
            <a:avLst/>
          </a:prstGeom>
        </p:spPr>
      </p:pic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DC84310A-0ECA-2ED1-4FD9-0FCC70DB4656}"/>
              </a:ext>
            </a:extLst>
          </p:cNvPr>
          <p:cNvSpPr/>
          <p:nvPr/>
        </p:nvSpPr>
        <p:spPr>
          <a:xfrm>
            <a:off x="5739961" y="2410046"/>
            <a:ext cx="1222643" cy="1018953"/>
          </a:xfrm>
          <a:prstGeom prst="borderCallout2">
            <a:avLst>
              <a:gd name="adj1" fmla="val 121724"/>
              <a:gd name="adj2" fmla="val 54861"/>
              <a:gd name="adj3" fmla="val 134363"/>
              <a:gd name="adj4" fmla="val 93819"/>
              <a:gd name="adj5" fmla="val 138951"/>
              <a:gd name="adj6" fmla="val 1476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(PB6) &amp; Z (PB5) </a:t>
            </a:r>
            <a:r>
              <a:rPr lang="en-US" dirty="0" err="1"/>
              <a:t>endstops</a:t>
            </a:r>
            <a:endParaRPr lang="en-AU" dirty="0"/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AD82F42E-8F4B-46A2-0E6F-FB7F13BE903E}"/>
              </a:ext>
            </a:extLst>
          </p:cNvPr>
          <p:cNvSpPr/>
          <p:nvPr/>
        </p:nvSpPr>
        <p:spPr>
          <a:xfrm>
            <a:off x="7106194" y="870123"/>
            <a:ext cx="1222643" cy="612648"/>
          </a:xfrm>
          <a:prstGeom prst="borderCallout2">
            <a:avLst>
              <a:gd name="adj1" fmla="val 52303"/>
              <a:gd name="adj2" fmla="val 107039"/>
              <a:gd name="adj3" fmla="val 87014"/>
              <a:gd name="adj4" fmla="val 133821"/>
              <a:gd name="adj5" fmla="val 397124"/>
              <a:gd name="adj6" fmla="val 1215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Neo LEDs</a:t>
            </a:r>
            <a:endParaRPr lang="en-AU" dirty="0"/>
          </a:p>
        </p:txBody>
      </p:sp>
      <p:sp>
        <p:nvSpPr>
          <p:cNvPr id="9" name="Callout: Bent Line 8">
            <a:extLst>
              <a:ext uri="{FF2B5EF4-FFF2-40B4-BE49-F238E27FC236}">
                <a16:creationId xmlns:a16="http://schemas.microsoft.com/office/drawing/2014/main" id="{3723972A-D10E-B0DA-62C5-953AC842C497}"/>
              </a:ext>
            </a:extLst>
          </p:cNvPr>
          <p:cNvSpPr/>
          <p:nvPr/>
        </p:nvSpPr>
        <p:spPr>
          <a:xfrm>
            <a:off x="5739960" y="5372986"/>
            <a:ext cx="1222643" cy="612648"/>
          </a:xfrm>
          <a:prstGeom prst="borderCallout2">
            <a:avLst>
              <a:gd name="adj1" fmla="val -5547"/>
              <a:gd name="adj2" fmla="val 103561"/>
              <a:gd name="adj3" fmla="val -37944"/>
              <a:gd name="adj4" fmla="val 147156"/>
              <a:gd name="adj5" fmla="val -191793"/>
              <a:gd name="adj6" fmla="val 2711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 fan</a:t>
            </a:r>
            <a:endParaRPr lang="en-AU" dirty="0"/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93C3D3A7-4C39-F59A-CF65-7A4383445D3A}"/>
              </a:ext>
            </a:extLst>
          </p:cNvPr>
          <p:cNvSpPr/>
          <p:nvPr/>
        </p:nvSpPr>
        <p:spPr>
          <a:xfrm>
            <a:off x="7439246" y="5372986"/>
            <a:ext cx="1222643" cy="612648"/>
          </a:xfrm>
          <a:prstGeom prst="borderCallout2">
            <a:avLst>
              <a:gd name="adj1" fmla="val -11332"/>
              <a:gd name="adj2" fmla="val 64137"/>
              <a:gd name="adj3" fmla="val -54142"/>
              <a:gd name="adj4" fmla="val 88021"/>
              <a:gd name="adj5" fmla="val -187165"/>
              <a:gd name="adj6" fmla="val 1633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Hotend</a:t>
            </a:r>
            <a:r>
              <a:rPr lang="en-US" dirty="0"/>
              <a:t> fan</a:t>
            </a:r>
            <a:endParaRPr lang="en-AU" dirty="0"/>
          </a:p>
        </p:txBody>
      </p:sp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D87BFA49-D425-0D5F-F2C5-57A0BD0C7F0A}"/>
              </a:ext>
            </a:extLst>
          </p:cNvPr>
          <p:cNvSpPr/>
          <p:nvPr/>
        </p:nvSpPr>
        <p:spPr>
          <a:xfrm>
            <a:off x="5739960" y="4364300"/>
            <a:ext cx="1222643" cy="612648"/>
          </a:xfrm>
          <a:prstGeom prst="borderCallout2">
            <a:avLst>
              <a:gd name="adj1" fmla="val -13646"/>
              <a:gd name="adj2" fmla="val 55440"/>
              <a:gd name="adj3" fmla="val -59926"/>
              <a:gd name="adj4" fmla="val 111791"/>
              <a:gd name="adj5" fmla="val -58737"/>
              <a:gd name="adj6" fmla="val 2236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Chamber thermistor</a:t>
            </a:r>
            <a:endParaRPr lang="en-AU" dirty="0"/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6AADB20E-5C00-8FE3-8FAB-01DC13ADA459}"/>
              </a:ext>
            </a:extLst>
          </p:cNvPr>
          <p:cNvSpPr/>
          <p:nvPr/>
        </p:nvSpPr>
        <p:spPr>
          <a:xfrm>
            <a:off x="8897729" y="5372986"/>
            <a:ext cx="1222643" cy="612648"/>
          </a:xfrm>
          <a:prstGeom prst="borderCallout2">
            <a:avLst>
              <a:gd name="adj1" fmla="val -13646"/>
              <a:gd name="adj2" fmla="val 51962"/>
              <a:gd name="adj3" fmla="val -26373"/>
              <a:gd name="adj4" fmla="val 81644"/>
              <a:gd name="adj5" fmla="val -212619"/>
              <a:gd name="adj6" fmla="val 85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Heater</a:t>
            </a:r>
            <a:endParaRPr lang="en-AU" dirty="0"/>
          </a:p>
        </p:txBody>
      </p:sp>
      <p:sp>
        <p:nvSpPr>
          <p:cNvPr id="13" name="Callout: Bent Line 12">
            <a:extLst>
              <a:ext uri="{FF2B5EF4-FFF2-40B4-BE49-F238E27FC236}">
                <a16:creationId xmlns:a16="http://schemas.microsoft.com/office/drawing/2014/main" id="{B604B281-7976-181C-68C7-37D0B3AA65EA}"/>
              </a:ext>
            </a:extLst>
          </p:cNvPr>
          <p:cNvSpPr/>
          <p:nvPr/>
        </p:nvSpPr>
        <p:spPr>
          <a:xfrm>
            <a:off x="10356212" y="5372986"/>
            <a:ext cx="1222643" cy="612648"/>
          </a:xfrm>
          <a:prstGeom prst="borderCallout2">
            <a:avLst>
              <a:gd name="adj1" fmla="val -17117"/>
              <a:gd name="adj2" fmla="val 50802"/>
              <a:gd name="adj3" fmla="val -138603"/>
              <a:gd name="adj4" fmla="val 52076"/>
              <a:gd name="adj5" fmla="val -225346"/>
              <a:gd name="adj6" fmla="val 195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Hotend</a:t>
            </a:r>
            <a:r>
              <a:rPr lang="en-US" dirty="0"/>
              <a:t> thermistor</a:t>
            </a:r>
            <a:endParaRPr lang="en-AU" dirty="0"/>
          </a:p>
        </p:txBody>
      </p:sp>
      <p:sp>
        <p:nvSpPr>
          <p:cNvPr id="14" name="Callout: Bent Line 13">
            <a:extLst>
              <a:ext uri="{FF2B5EF4-FFF2-40B4-BE49-F238E27FC236}">
                <a16:creationId xmlns:a16="http://schemas.microsoft.com/office/drawing/2014/main" id="{2770837E-4AF1-3B01-656B-610296048A33}"/>
              </a:ext>
            </a:extLst>
          </p:cNvPr>
          <p:cNvSpPr/>
          <p:nvPr/>
        </p:nvSpPr>
        <p:spPr>
          <a:xfrm>
            <a:off x="5739959" y="1482771"/>
            <a:ext cx="1222643" cy="612648"/>
          </a:xfrm>
          <a:prstGeom prst="borderCallout2">
            <a:avLst>
              <a:gd name="adj1" fmla="val 49989"/>
              <a:gd name="adj2" fmla="val 106459"/>
              <a:gd name="adj3" fmla="val 49989"/>
              <a:gd name="adj4" fmla="val 135561"/>
              <a:gd name="adj5" fmla="val 104401"/>
              <a:gd name="adj6" fmla="val 1650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Filament motor</a:t>
            </a:r>
            <a:endParaRPr lang="en-AU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E316011D-067D-1086-305E-1D6C5DF24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74" y="1499737"/>
            <a:ext cx="5398993" cy="355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29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52ACC0-BE72-5E7C-0D9D-920079FF7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06194" y="2054986"/>
            <a:ext cx="3795047" cy="2588317"/>
          </a:xfrm>
          <a:prstGeom prst="rect">
            <a:avLst/>
          </a:prstGeom>
        </p:spPr>
      </p:pic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DC84310A-0ECA-2ED1-4FD9-0FCC70DB4656}"/>
              </a:ext>
            </a:extLst>
          </p:cNvPr>
          <p:cNvSpPr/>
          <p:nvPr/>
        </p:nvSpPr>
        <p:spPr>
          <a:xfrm>
            <a:off x="5739961" y="2410046"/>
            <a:ext cx="1222643" cy="1018953"/>
          </a:xfrm>
          <a:prstGeom prst="borderCallout2">
            <a:avLst>
              <a:gd name="adj1" fmla="val 121724"/>
              <a:gd name="adj2" fmla="val 54861"/>
              <a:gd name="adj3" fmla="val 134363"/>
              <a:gd name="adj4" fmla="val 93819"/>
              <a:gd name="adj5" fmla="val 138951"/>
              <a:gd name="adj6" fmla="val 1476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X (PB6) &amp; Z (PB5) </a:t>
            </a:r>
            <a:r>
              <a:rPr lang="en-US" dirty="0" err="1"/>
              <a:t>endstops</a:t>
            </a:r>
            <a:endParaRPr lang="en-AU" dirty="0"/>
          </a:p>
        </p:txBody>
      </p:sp>
      <p:sp>
        <p:nvSpPr>
          <p:cNvPr id="8" name="Callout: Bent Line 7">
            <a:extLst>
              <a:ext uri="{FF2B5EF4-FFF2-40B4-BE49-F238E27FC236}">
                <a16:creationId xmlns:a16="http://schemas.microsoft.com/office/drawing/2014/main" id="{AD82F42E-8F4B-46A2-0E6F-FB7F13BE903E}"/>
              </a:ext>
            </a:extLst>
          </p:cNvPr>
          <p:cNvSpPr/>
          <p:nvPr/>
        </p:nvSpPr>
        <p:spPr>
          <a:xfrm>
            <a:off x="7106194" y="870123"/>
            <a:ext cx="1222643" cy="612648"/>
          </a:xfrm>
          <a:prstGeom prst="borderCallout2">
            <a:avLst>
              <a:gd name="adj1" fmla="val 52303"/>
              <a:gd name="adj2" fmla="val 107039"/>
              <a:gd name="adj3" fmla="val 87014"/>
              <a:gd name="adj4" fmla="val 133821"/>
              <a:gd name="adj5" fmla="val 397124"/>
              <a:gd name="adj6" fmla="val 1215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Neo LEDs</a:t>
            </a:r>
            <a:endParaRPr lang="en-AU" dirty="0"/>
          </a:p>
        </p:txBody>
      </p:sp>
      <p:sp>
        <p:nvSpPr>
          <p:cNvPr id="9" name="Callout: Bent Line 8">
            <a:extLst>
              <a:ext uri="{FF2B5EF4-FFF2-40B4-BE49-F238E27FC236}">
                <a16:creationId xmlns:a16="http://schemas.microsoft.com/office/drawing/2014/main" id="{3723972A-D10E-B0DA-62C5-953AC842C497}"/>
              </a:ext>
            </a:extLst>
          </p:cNvPr>
          <p:cNvSpPr/>
          <p:nvPr/>
        </p:nvSpPr>
        <p:spPr>
          <a:xfrm>
            <a:off x="5739960" y="5372986"/>
            <a:ext cx="1222643" cy="612648"/>
          </a:xfrm>
          <a:prstGeom prst="borderCallout2">
            <a:avLst>
              <a:gd name="adj1" fmla="val -5547"/>
              <a:gd name="adj2" fmla="val 103561"/>
              <a:gd name="adj3" fmla="val -37944"/>
              <a:gd name="adj4" fmla="val 147156"/>
              <a:gd name="adj5" fmla="val -191793"/>
              <a:gd name="adj6" fmla="val 2711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Part fan</a:t>
            </a:r>
            <a:endParaRPr lang="en-AU" dirty="0"/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93C3D3A7-4C39-F59A-CF65-7A4383445D3A}"/>
              </a:ext>
            </a:extLst>
          </p:cNvPr>
          <p:cNvSpPr/>
          <p:nvPr/>
        </p:nvSpPr>
        <p:spPr>
          <a:xfrm>
            <a:off x="7439246" y="5372986"/>
            <a:ext cx="1222643" cy="612648"/>
          </a:xfrm>
          <a:prstGeom prst="borderCallout2">
            <a:avLst>
              <a:gd name="adj1" fmla="val -11332"/>
              <a:gd name="adj2" fmla="val 64137"/>
              <a:gd name="adj3" fmla="val -54142"/>
              <a:gd name="adj4" fmla="val 88021"/>
              <a:gd name="adj5" fmla="val -187165"/>
              <a:gd name="adj6" fmla="val 1633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Hotend</a:t>
            </a:r>
            <a:r>
              <a:rPr lang="en-US" dirty="0"/>
              <a:t> fan</a:t>
            </a:r>
            <a:endParaRPr lang="en-AU" dirty="0"/>
          </a:p>
        </p:txBody>
      </p:sp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D87BFA49-D425-0D5F-F2C5-57A0BD0C7F0A}"/>
              </a:ext>
            </a:extLst>
          </p:cNvPr>
          <p:cNvSpPr/>
          <p:nvPr/>
        </p:nvSpPr>
        <p:spPr>
          <a:xfrm>
            <a:off x="5739959" y="4643303"/>
            <a:ext cx="1222643" cy="612648"/>
          </a:xfrm>
          <a:prstGeom prst="borderCallout2">
            <a:avLst>
              <a:gd name="adj1" fmla="val 52303"/>
              <a:gd name="adj2" fmla="val 107039"/>
              <a:gd name="adj3" fmla="val 38419"/>
              <a:gd name="adj4" fmla="val 137880"/>
              <a:gd name="adj5" fmla="val -58737"/>
              <a:gd name="adj6" fmla="val 2236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Chamber thermistor</a:t>
            </a:r>
            <a:endParaRPr lang="en-AU" dirty="0"/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6AADB20E-5C00-8FE3-8FAB-01DC13ADA459}"/>
              </a:ext>
            </a:extLst>
          </p:cNvPr>
          <p:cNvSpPr/>
          <p:nvPr/>
        </p:nvSpPr>
        <p:spPr>
          <a:xfrm>
            <a:off x="8897729" y="5372986"/>
            <a:ext cx="1222643" cy="612648"/>
          </a:xfrm>
          <a:prstGeom prst="borderCallout2">
            <a:avLst>
              <a:gd name="adj1" fmla="val -13646"/>
              <a:gd name="adj2" fmla="val 51962"/>
              <a:gd name="adj3" fmla="val -26373"/>
              <a:gd name="adj4" fmla="val 81644"/>
              <a:gd name="adj5" fmla="val -212619"/>
              <a:gd name="adj6" fmla="val 856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Heater</a:t>
            </a:r>
            <a:endParaRPr lang="en-AU" dirty="0"/>
          </a:p>
        </p:txBody>
      </p:sp>
      <p:sp>
        <p:nvSpPr>
          <p:cNvPr id="13" name="Callout: Bent Line 12">
            <a:extLst>
              <a:ext uri="{FF2B5EF4-FFF2-40B4-BE49-F238E27FC236}">
                <a16:creationId xmlns:a16="http://schemas.microsoft.com/office/drawing/2014/main" id="{B604B281-7976-181C-68C7-37D0B3AA65EA}"/>
              </a:ext>
            </a:extLst>
          </p:cNvPr>
          <p:cNvSpPr/>
          <p:nvPr/>
        </p:nvSpPr>
        <p:spPr>
          <a:xfrm>
            <a:off x="10356212" y="5372986"/>
            <a:ext cx="1222643" cy="612648"/>
          </a:xfrm>
          <a:prstGeom prst="borderCallout2">
            <a:avLst>
              <a:gd name="adj1" fmla="val -17117"/>
              <a:gd name="adj2" fmla="val 50802"/>
              <a:gd name="adj3" fmla="val -138603"/>
              <a:gd name="adj4" fmla="val 52076"/>
              <a:gd name="adj5" fmla="val -225346"/>
              <a:gd name="adj6" fmla="val 1953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Hotend</a:t>
            </a:r>
            <a:r>
              <a:rPr lang="en-US" dirty="0"/>
              <a:t> thermistor</a:t>
            </a:r>
            <a:endParaRPr lang="en-AU" dirty="0"/>
          </a:p>
        </p:txBody>
      </p:sp>
      <p:sp>
        <p:nvSpPr>
          <p:cNvPr id="14" name="Callout: Bent Line 13">
            <a:extLst>
              <a:ext uri="{FF2B5EF4-FFF2-40B4-BE49-F238E27FC236}">
                <a16:creationId xmlns:a16="http://schemas.microsoft.com/office/drawing/2014/main" id="{2770837E-4AF1-3B01-656B-610296048A33}"/>
              </a:ext>
            </a:extLst>
          </p:cNvPr>
          <p:cNvSpPr/>
          <p:nvPr/>
        </p:nvSpPr>
        <p:spPr>
          <a:xfrm>
            <a:off x="5739959" y="1482771"/>
            <a:ext cx="1222643" cy="612648"/>
          </a:xfrm>
          <a:prstGeom prst="borderCallout2">
            <a:avLst>
              <a:gd name="adj1" fmla="val 49989"/>
              <a:gd name="adj2" fmla="val 106459"/>
              <a:gd name="adj3" fmla="val 49989"/>
              <a:gd name="adj4" fmla="val 135561"/>
              <a:gd name="adj5" fmla="val 104401"/>
              <a:gd name="adj6" fmla="val 1650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Filament motor</a:t>
            </a:r>
            <a:endParaRPr lang="en-AU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E316011D-067D-1086-305E-1D6C5DF24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74" y="1499737"/>
            <a:ext cx="5398993" cy="355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llout: Bent Line 1">
            <a:extLst>
              <a:ext uri="{FF2B5EF4-FFF2-40B4-BE49-F238E27FC236}">
                <a16:creationId xmlns:a16="http://schemas.microsoft.com/office/drawing/2014/main" id="{7DEEB49A-7AE0-F231-DF29-053246B9134B}"/>
              </a:ext>
            </a:extLst>
          </p:cNvPr>
          <p:cNvSpPr/>
          <p:nvPr/>
        </p:nvSpPr>
        <p:spPr>
          <a:xfrm>
            <a:off x="5720512" y="3913620"/>
            <a:ext cx="1222643" cy="612648"/>
          </a:xfrm>
          <a:prstGeom prst="borderCallout2">
            <a:avLst>
              <a:gd name="adj1" fmla="val 52303"/>
              <a:gd name="adj2" fmla="val 107039"/>
              <a:gd name="adj3" fmla="val 44204"/>
              <a:gd name="adj4" fmla="val 128024"/>
              <a:gd name="adj5" fmla="val 17625"/>
              <a:gd name="adj6" fmla="val 1378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Hotend</a:t>
            </a:r>
            <a:r>
              <a:rPr lang="en-US" dirty="0"/>
              <a:t> fan RPM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5877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49</Words>
  <Application>Microsoft Office PowerPoint</Application>
  <PresentationFormat>Widescreen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Magnussen</dc:creator>
  <cp:lastModifiedBy>John Magnussen</cp:lastModifiedBy>
  <cp:revision>2</cp:revision>
  <dcterms:created xsi:type="dcterms:W3CDTF">2022-12-28T04:13:32Z</dcterms:created>
  <dcterms:modified xsi:type="dcterms:W3CDTF">2022-12-28T13:37:46Z</dcterms:modified>
</cp:coreProperties>
</file>

<file path=docProps/thumbnail.jpeg>
</file>